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6858000" cy="9144000"/>
  <p:embeddedFontLst>
    <p:embeddedFont>
      <p:font typeface="Comfortaa" pitchFamily="2" charset="0"/>
      <p:regular r:id="rId4"/>
      <p:bold r:id="rId5"/>
    </p:embeddedFont>
    <p:embeddedFont>
      <p:font typeface="Impact" panose="020B0806030902050204" pitchFamily="34" charset="0"/>
      <p:regular r:id="rId6"/>
    </p:embeddedFont>
    <p:embeddedFont>
      <p:font typeface="Roboto Mono" pitchFamily="49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310DFD-4276-B92F-6836-57DB451BB022}" v="229" dt="2022-08-04T17:27:14.700"/>
  </p1510:revLst>
</p1510:revInfo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662"/>
  </p:normalViewPr>
  <p:slideViewPr>
    <p:cSldViewPr snapToGrid="0">
      <p:cViewPr varScale="1">
        <p:scale>
          <a:sx n="104" d="100"/>
          <a:sy n="104" d="100"/>
        </p:scale>
        <p:origin x="4152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21" Type="http://schemas.openxmlformats.org/officeDocument/2006/relationships/tableStyles" Target="tableStyles.xml"/><Relationship Id="rId7" Type="http://schemas.openxmlformats.org/officeDocument/2006/relationships/font" Target="fonts/font4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19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Wild about Learning!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endParaRPr lang="en" sz="1800" dirty="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August 15-19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,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3650484524"/>
              </p:ext>
            </p:extLst>
          </p:nvPr>
        </p:nvGraphicFramePr>
        <p:xfrm>
          <a:off x="266700" y="1353538"/>
          <a:ext cx="3458675" cy="182100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2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250">
                <a:tc gridSpan="2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8/15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Open House @ 6 pm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27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3665261229"/>
              </p:ext>
            </p:extLst>
          </p:nvPr>
        </p:nvGraphicFramePr>
        <p:xfrm>
          <a:off x="3803200" y="1345924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 will start the week of Aug 22.  Please begin going over letters of the alphabet and counting and identifying numbers 1-10.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398382956"/>
              </p:ext>
            </p:extLst>
          </p:nvPr>
        </p:nvGraphicFramePr>
        <p:xfrm>
          <a:off x="266688" y="3324387"/>
          <a:ext cx="3458675" cy="260325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87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187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400" u="none" strike="noStrike" cap="none" dirty="0">
                          <a:latin typeface="Comfortaa"/>
                          <a:sym typeface="Comfortaa"/>
                        </a:rPr>
                        <a:t>None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68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None</a:t>
                      </a:r>
                      <a:endParaRPr lang="en" sz="1400" u="none" strike="noStrike" cap="none" dirty="0">
                        <a:latin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1189329060"/>
              </p:ext>
            </p:extLst>
          </p:nvPr>
        </p:nvGraphicFramePr>
        <p:xfrm>
          <a:off x="3803199" y="3267514"/>
          <a:ext cx="3647275" cy="20950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3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9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3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2936946774"/>
              </p:ext>
            </p:extLst>
          </p:nvPr>
        </p:nvGraphicFramePr>
        <p:xfrm>
          <a:off x="261257" y="6090557"/>
          <a:ext cx="3458675" cy="137132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3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Comfortaa"/>
                        </a:rPr>
                        <a:t>Understand Counting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Drawing 1,2,3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Counting 1,2,3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1241663299"/>
              </p:ext>
            </p:extLst>
          </p:nvPr>
        </p:nvGraphicFramePr>
        <p:xfrm>
          <a:off x="3803199" y="5502167"/>
          <a:ext cx="3647275" cy="340695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4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482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2856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189548"/>
              </p:ext>
            </p:extLst>
          </p:nvPr>
        </p:nvGraphicFramePr>
        <p:xfrm>
          <a:off x="261257" y="7609114"/>
          <a:ext cx="3458675" cy="127330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0160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771699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026" name="Picture 2" descr="Header cliparts ">
            <a:extLst>
              <a:ext uri="{FF2B5EF4-FFF2-40B4-BE49-F238E27FC236}">
                <a16:creationId xmlns:a16="http://schemas.microsoft.com/office/drawing/2014/main" id="{5BB0E0AB-2C31-83EC-07B0-5BAFF22B1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85" y="8951824"/>
            <a:ext cx="2902871" cy="92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unny smiling Giraffe Childrens vector illustration of Cheerful funny giraffe giraffe cartoon stock illustrations">
            <a:extLst>
              <a:ext uri="{FF2B5EF4-FFF2-40B4-BE49-F238E27FC236}">
                <a16:creationId xmlns:a16="http://schemas.microsoft.com/office/drawing/2014/main" id="{5AC85A83-CD3C-471F-85D4-664520888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45" y="82108"/>
            <a:ext cx="788276" cy="126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iger Cartoon Royalty Free SVG, Cliparts, Vectors, And Stock Illustration.  Image 13446433.">
            <a:extLst>
              <a:ext uri="{FF2B5EF4-FFF2-40B4-BE49-F238E27FC236}">
                <a16:creationId xmlns:a16="http://schemas.microsoft.com/office/drawing/2014/main" id="{B43F5E5C-222C-7BF2-E166-96DBA6C78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301" y="461400"/>
            <a:ext cx="969554" cy="88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remium Vector | Cartoon wild animals in the jungle">
            <a:extLst>
              <a:ext uri="{FF2B5EF4-FFF2-40B4-BE49-F238E27FC236}">
                <a16:creationId xmlns:a16="http://schemas.microsoft.com/office/drawing/2014/main" id="{E4220D59-5C9D-0B15-8F60-0F3F36608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255" y="8951824"/>
            <a:ext cx="2768600" cy="10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176</Words>
  <Application>Microsoft Macintosh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Impact</vt:lpstr>
      <vt:lpstr>System Font Regular</vt:lpstr>
      <vt:lpstr>Roboto Mono</vt:lpstr>
      <vt:lpstr>Comfortaa</vt:lpstr>
      <vt:lpstr>Comfortaa,Sans-Serif</vt:lpstr>
      <vt:lpstr>Arial</vt:lpstr>
      <vt:lpstr>Simple Light</vt:lpstr>
      <vt:lpstr>We are Wild about Learning!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Green, Rhonda</cp:lastModifiedBy>
  <cp:revision>144</cp:revision>
  <cp:lastPrinted>2022-08-04T17:41:47Z</cp:lastPrinted>
  <dcterms:modified xsi:type="dcterms:W3CDTF">2022-08-10T11:42:18Z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